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2" r:id="rId8"/>
    <p:sldId id="264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6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2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8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3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5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0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8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6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9" r:id="rId5"/>
    <p:sldLayoutId id="2147483743" r:id="rId6"/>
    <p:sldLayoutId id="2147483744" r:id="rId7"/>
    <p:sldLayoutId id="2147483745" r:id="rId8"/>
    <p:sldLayoutId id="2147483748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5B9D4-6CF6-4254-AD3F-806AF68E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9" b="16134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90077-5E83-4EA8-8362-B7009A4B9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900" dirty="0"/>
              <a:t>Leadership Measurement Instruments</a:t>
            </a:r>
            <a:br>
              <a:rPr lang="en-US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14ED6-AE33-4CC5-9803-FC2472BDA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/>
              <a:t>Alisher Siddikov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48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D3AF4A5-3F70-45EA-A411-4C76D973C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18" y="1143000"/>
            <a:ext cx="7373563" cy="45720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09411E-29ED-46C2-A2E5-31E66017B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4255" y="57568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F13EF-66A9-426A-B5D0-CFE30065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000" y="1143000"/>
            <a:ext cx="7548000" cy="4572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58CB10-DCB5-453D-9424-BA5889B15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156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33DDA-7785-4220-B39F-6CC0C921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81" y="1143000"/>
            <a:ext cx="8160637" cy="4572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09A011-476F-49BB-94A2-21FCDECE7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013" y="5662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B4F93-52A5-4626-9D50-F02F5BFD2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00" y="1143000"/>
            <a:ext cx="7652599" cy="4572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511D74-9E46-41E1-85D6-7D1353A16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055" y="57430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Situational Approach Cont.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0BF9-5AA3-46F4-9983-1AE6BB15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04" y="1157287"/>
            <a:ext cx="4505325" cy="45434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2FDF77-4A77-406F-ACD5-3B1DAA7B6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7181" y="5700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745957" y="238476"/>
            <a:ext cx="1070008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Transformational Leadership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62C38-0600-4749-9A59-C130DBC8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65" y="880092"/>
            <a:ext cx="5569870" cy="5523358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406175-6E1C-49A9-89DE-FAC637A85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6042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Adaptive Leadership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8D5F1-0DE9-4226-909B-BA1B3057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00" y="1882879"/>
            <a:ext cx="8567600" cy="309224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671EE4-214B-45AC-B6C5-7D0B11A39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055" y="56107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DA43F-9975-4FEF-A8D8-331ED4B3822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41775" cy="7921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44238-F561-43C6-BE88-D16E84B8268E}"/>
              </a:ext>
            </a:extLst>
          </p:cNvPr>
          <p:cNvSpPr txBox="1"/>
          <p:nvPr/>
        </p:nvSpPr>
        <p:spPr>
          <a:xfrm>
            <a:off x="1097280" y="1876926"/>
            <a:ext cx="919008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Top scores: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situational leadership, </a:t>
            </a:r>
            <a:r>
              <a:rPr lang="en-US" sz="3200" dirty="0" err="1"/>
              <a:t>S1</a:t>
            </a:r>
            <a:r>
              <a:rPr lang="en-US" sz="3200" dirty="0"/>
              <a:t>-directing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adaptive leadership, get on the balcony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adaptive leadership, give the work back to people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transformational leadership, inspirational motivation</a:t>
            </a:r>
          </a:p>
          <a:p>
            <a:endParaRPr lang="en-US" sz="3200" dirty="0"/>
          </a:p>
          <a:p>
            <a:r>
              <a:rPr lang="en-US" sz="3200" b="1" dirty="0"/>
              <a:t>Low score/improvement opportunity: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Coaching, mentoring, increase of support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0EB5BC-92C0-4FC1-912E-B72B11043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6147" y="5603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86A8BE"/>
      </a:accent1>
      <a:accent2>
        <a:srgbClr val="7F8BBA"/>
      </a:accent2>
      <a:accent3>
        <a:srgbClr val="A196C6"/>
      </a:accent3>
      <a:accent4>
        <a:srgbClr val="BA8B7F"/>
      </a:accent4>
      <a:accent5>
        <a:srgbClr val="B5A17E"/>
      </a:accent5>
      <a:accent6>
        <a:srgbClr val="A5A772"/>
      </a:accent6>
      <a:hlink>
        <a:srgbClr val="8E8256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70</Words>
  <Application>Microsoft Office PowerPoint</Application>
  <PresentationFormat>Widescreen</PresentationFormat>
  <Paragraphs>18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 Pro Cond Light</vt:lpstr>
      <vt:lpstr>Speak Pro</vt:lpstr>
      <vt:lpstr>RetrospectVTI</vt:lpstr>
      <vt:lpstr>Leadership Measurement Instruments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Measurement Instruments </dc:title>
  <dc:creator>Al Sid</dc:creator>
  <cp:lastModifiedBy>Al Sid</cp:lastModifiedBy>
  <cp:revision>21</cp:revision>
  <dcterms:created xsi:type="dcterms:W3CDTF">2019-11-09T16:58:13Z</dcterms:created>
  <dcterms:modified xsi:type="dcterms:W3CDTF">2019-11-11T02:19:02Z</dcterms:modified>
</cp:coreProperties>
</file>